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9CBE9-F411-CCB6-B38E-82052741C1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25E86B0-02DE-0627-2D47-306874A45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82DF21-08D1-250A-1FE2-4B893FF80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499DC72-4329-EB0B-CCA3-040732B26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56789F-4A96-0544-8401-D3957A3EE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856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C6A358-1293-4672-16AD-82D74F3D6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141FB34-BA7A-D64A-A0D8-C2D5D7014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0BCADB-C6D1-8D0B-0839-E1901CCD7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569834-42B7-21EB-04C1-A5543A23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F0EE8F-8F1B-5086-1D13-71EF28B6F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8544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4D18F20-8693-D0A7-0D59-20D8FE424C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7A9F6D8-912B-DB87-C274-3CCDCD0974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01BBF1-4BC0-F529-53A0-4768B38E8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4FB4AD0-D2C3-74B6-C9E6-5E343F2FC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2CF16A-39B1-5632-35EF-FC01A248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2207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20E6CE-4B81-F93F-D4CF-5852EFE3B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3ECB11-8D2F-B722-0F54-3B3A7F8EBA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12D194-A3AE-C551-F8FF-2A969DD9B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D24518C-3DA5-FAB1-DD17-12F75758E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5F1B9F-5BB7-F48D-5EC2-92286C421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242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8745DD-2AFA-6BFE-DB69-BA1778700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8F49A2D-0CDF-672B-B161-D81A58BE2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641C66-4978-B39B-E854-939B1274E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FA3387-DF44-0AA1-8D57-7089CFF3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9E0E48-C7B4-D490-CE41-E7C16936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5432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B5B6E8-5063-79EE-5EF2-336EFE50F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4FF0AA-8E62-9A62-3C9C-26087861A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18475FE-D82E-AF01-0D77-E9620D315B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E1BCCB7-B98D-D62C-A729-AACAC0337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26B3FC5-575C-2F23-5482-A0B191A7A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743C6F1-CD14-E5E2-F6B1-5A150737B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8250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349862-D877-AEC9-1B26-4C717FE1D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40360DA-9E9F-72C4-4A1F-D40776B11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48FFE63-07B4-4E39-B0E2-B57245F40B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B7EA90D-815E-F056-4DB1-656815270C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E35B164-9470-B597-A528-2736C90267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2DF278F-C976-4250-6D9D-AE3043818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C774926-AF16-E8A0-41E8-08530852D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0044040-0E1E-552F-AF47-176B3F4A2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8951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D19F83-29B6-1C20-2E15-44A3DCBEC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46B2713-DC80-E78E-9A43-22E2F162A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44A73D3-712E-048F-7284-1B4928E71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B3F185B-7F07-A617-64B8-A5EE26EA1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9387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D25D57A-8153-B5D8-5F53-9BF859E2A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2987782-4CF0-3205-4DB5-A871019BF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155A755-4D3E-F44C-995A-5A59D220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5995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04050B-8883-DED4-F0DC-6B1DA4C79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DEDC0D-FCE7-37AD-37B7-96481E3D7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10B4194-6181-B340-D629-ADF6B81A1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62CC71C-2DC0-5165-ECDF-35EDBAD63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39AE80D-8464-7402-4BF6-974C7C8CE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43BB040-26D7-2829-17CD-50E5E6927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9941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7C030A-AE7F-E64B-158C-B686168C4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AE427E2-971A-97FD-8C23-D454677E8B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9906A4A-D5DA-53F4-17BD-ED4DF1C84B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DB73280-EF49-E9A6-D539-559DB6654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111FFCA-DC47-0437-BDF4-3374B157A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3652AD1-559E-50A3-D37F-4CB76ABC4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2820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1CEE8B6-EC1F-8FAB-8335-CFD035D0C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B8758A7-7F87-C9D4-7111-8FBB0299E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3E029C1-CE8D-42F8-C3E2-2B171DBA0D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D5244C-5E24-49B4-86AE-24FB257DCC2A}" type="datetimeFigureOut">
              <a:rPr lang="fr-FR" smtClean="0"/>
              <a:t>22/05/2024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E67FBE0-FD2A-3007-E00E-794C87EF3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4007D74-2E50-5B6A-E21E-F8F703278D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861F7D-843B-4FEF-BF15-33B4065E19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8785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8B382CE-337D-213A-FDEC-6D48C00110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7D35AAF-820B-9FCB-BC5B-4F6D383B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Les véhicules autonomes</a:t>
            </a:r>
          </a:p>
        </p:txBody>
      </p:sp>
    </p:spTree>
    <p:extLst>
      <p:ext uri="{BB962C8B-B14F-4D97-AF65-F5344CB8AC3E}">
        <p14:creationId xmlns:p14="http://schemas.microsoft.com/office/powerpoint/2010/main" val="337902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0207F7E-5960-6D2C-8807-2F39E0D9C0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624" b="937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8632A18-0E71-0535-0327-196404649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122363"/>
            <a:ext cx="9795637" cy="22207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Niveau 0 : Conduite manuelle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2B61BD-4C14-EF3B-3894-10712181B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3514853"/>
            <a:ext cx="9795637" cy="205704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rgbClr val="FFFFFF"/>
                </a:solidFill>
              </a:rPr>
              <a:t>C’est lorsque tout est réalisé par le conducteur.</a:t>
            </a:r>
          </a:p>
        </p:txBody>
      </p:sp>
    </p:spTree>
    <p:extLst>
      <p:ext uri="{BB962C8B-B14F-4D97-AF65-F5344CB8AC3E}">
        <p14:creationId xmlns:p14="http://schemas.microsoft.com/office/powerpoint/2010/main" val="157544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95F5AC3-23AE-B259-888B-CAFCD2124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A68D519-0D7E-899E-D67B-1687986B1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Niveau 1 : Conduite assistée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E90DAC2-3505-0697-A437-19256D408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rgbClr val="FFFFFF"/>
                </a:solidFill>
              </a:rPr>
              <a:t>C’est lorsque qu’il y’a co-contrôle par le conducteur et le véhicule.</a:t>
            </a:r>
          </a:p>
        </p:txBody>
      </p:sp>
    </p:spTree>
    <p:extLst>
      <p:ext uri="{BB962C8B-B14F-4D97-AF65-F5344CB8AC3E}">
        <p14:creationId xmlns:p14="http://schemas.microsoft.com/office/powerpoint/2010/main" val="3755132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A1654BF-D517-2E26-1CD2-B4C44FDFA6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3969" b="11445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12DA632-7DFE-969D-CC00-4567A236A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FFFFFF"/>
                </a:solidFill>
              </a:rPr>
              <a:t>Niveau 2 : Conduite partiellement automatisée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297DDF-77B0-C038-925A-27CACB4B3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r>
              <a:rPr lang="fr-FR" sz="2000">
                <a:solidFill>
                  <a:srgbClr val="FFFFFF"/>
                </a:solidFill>
              </a:rPr>
              <a:t>C’est lorsque les mouvements sont assurés par le véhicule sur la longitude et les côtés latéraux. Le conducteur peut donc laisser le volant par moment à condition de rester vigilant aux alentours.</a:t>
            </a:r>
          </a:p>
        </p:txBody>
      </p:sp>
    </p:spTree>
    <p:extLst>
      <p:ext uri="{BB962C8B-B14F-4D97-AF65-F5344CB8AC3E}">
        <p14:creationId xmlns:p14="http://schemas.microsoft.com/office/powerpoint/2010/main" val="3552642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0291CE2-3CDB-E96E-8094-80ED95AB89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573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DCF16F6-214C-16F5-4946-09424C366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FFFFFF"/>
                </a:solidFill>
              </a:rPr>
              <a:t>Niveau 3 : Conduite conditionnellement automatisée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ECA863-D674-D837-EA0C-9B36AF596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r>
              <a:rPr lang="fr-FR" sz="2000">
                <a:solidFill>
                  <a:srgbClr val="FFFFFF"/>
                </a:solidFill>
              </a:rPr>
              <a:t>C’est lorsque les trajectoires sont gérées automatiquement par le véhicule. Et le véhicule alerte le conducteur dans les cas nécessitant l’intervention du conducteur.</a:t>
            </a:r>
          </a:p>
        </p:txBody>
      </p:sp>
    </p:spTree>
    <p:extLst>
      <p:ext uri="{BB962C8B-B14F-4D97-AF65-F5344CB8AC3E}">
        <p14:creationId xmlns:p14="http://schemas.microsoft.com/office/powerpoint/2010/main" val="913270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D48A739-631B-A514-D3E6-405E1D5B9C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2691" b="9761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668F087-D3CC-9D6E-4DBD-5A5313176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FFFFFF"/>
                </a:solidFill>
              </a:rPr>
              <a:t>Niveau 4 : Conduite hautement automatisée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895FD3-AB3D-8B78-9B0E-635014E7D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r>
              <a:rPr lang="fr-FR" sz="2000">
                <a:solidFill>
                  <a:srgbClr val="FFFFFF"/>
                </a:solidFill>
              </a:rPr>
              <a:t>C’est lorsque le véhicule gère à la fois les trajectoires, l’environnement, les imprévus, laissant libre cour au conducteur.</a:t>
            </a:r>
          </a:p>
        </p:txBody>
      </p:sp>
    </p:spTree>
    <p:extLst>
      <p:ext uri="{BB962C8B-B14F-4D97-AF65-F5344CB8AC3E}">
        <p14:creationId xmlns:p14="http://schemas.microsoft.com/office/powerpoint/2010/main" val="372752252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133</Words>
  <Application>Microsoft Office PowerPoint</Application>
  <PresentationFormat>Grand écran</PresentationFormat>
  <Paragraphs>11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Calibri</vt:lpstr>
      <vt:lpstr>Thème Office</vt:lpstr>
      <vt:lpstr>Les véhicules autonomes</vt:lpstr>
      <vt:lpstr>Niveau 0 : Conduite manuelle</vt:lpstr>
      <vt:lpstr>Niveau 1 : Conduite assistée</vt:lpstr>
      <vt:lpstr>Niveau 2 : Conduite partiellement automatisée</vt:lpstr>
      <vt:lpstr>Niveau 3 : Conduite conditionnellement automatisée</vt:lpstr>
      <vt:lpstr>Niveau 4 : Conduite hautement automatisée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véhicules autonomes</dc:title>
  <dc:creator>David Koffi</dc:creator>
  <cp:lastModifiedBy>David Koffi</cp:lastModifiedBy>
  <cp:revision>2</cp:revision>
  <dcterms:created xsi:type="dcterms:W3CDTF">2024-05-22T00:56:00Z</dcterms:created>
  <dcterms:modified xsi:type="dcterms:W3CDTF">2024-05-22T01:20:50Z</dcterms:modified>
</cp:coreProperties>
</file>

<file path=docProps/thumbnail.jpeg>
</file>